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5" r:id="rId11"/>
    <p:sldId id="264" r:id="rId12"/>
  </p:sldIdLst>
  <p:sldSz cx="9144000" cy="5143500" type="screen16x9"/>
  <p:notesSz cx="6858000" cy="9144000"/>
  <p:embeddedFontLst>
    <p:embeddedFont>
      <p:font typeface="Roboto" panose="020B0604020202020204" charset="0"/>
      <p:regular r:id="rId14"/>
      <p:bold r:id="rId15"/>
      <p:italic r:id="rId16"/>
      <p:boldItalic r:id="rId17"/>
    </p:embeddedFont>
    <p:embeddedFont>
      <p:font typeface="Verdana" panose="020B060403050404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1FFE01C-95C0-4571-BBE7-D99037AB5AD1}">
  <a:tblStyle styleId="{01FFE01C-95C0-4571-BBE7-D99037AB5AD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8" y="125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3442069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2047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e9090756a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e9090756a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9415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d91e1f37e_1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d91e1f37e_1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68802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d91e1f3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d91e1f3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75714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9090756a_1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9090756a_1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65624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7734aa9e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7734aa9e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336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9999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74100" y="32436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/>
              <a:t>Business never have been easily organize, now we are here.</a:t>
            </a:r>
            <a:endParaRPr sz="2300"/>
          </a:p>
        </p:txBody>
      </p:sp>
      <p:pic>
        <p:nvPicPr>
          <p:cNvPr id="68" name="Google Shape;6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936" y="0"/>
            <a:ext cx="2252339" cy="189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0101" y="0"/>
            <a:ext cx="3551939" cy="189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97516" y="232436"/>
            <a:ext cx="8222100" cy="1012800"/>
          </a:xfrm>
        </p:spPr>
        <p:txBody>
          <a:bodyPr/>
          <a:lstStyle/>
          <a:p>
            <a:r>
              <a:rPr lang="es-ES" dirty="0" smtClean="0"/>
              <a:t>Vista desde productos.</a:t>
            </a:r>
            <a:endParaRPr lang="es-ES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68" y="1970811"/>
            <a:ext cx="9006602" cy="2919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477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97516" y="232436"/>
            <a:ext cx="8222100" cy="1012800"/>
          </a:xfrm>
        </p:spPr>
        <p:txBody>
          <a:bodyPr/>
          <a:lstStyle/>
          <a:p>
            <a:r>
              <a:rPr lang="es-ES" dirty="0" smtClean="0"/>
              <a:t>Vista desde proveedores.</a:t>
            </a:r>
            <a:endParaRPr lang="es-ES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67" y="1923617"/>
            <a:ext cx="8881670" cy="2953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529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4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 b="1"/>
              <a:t>Misión: </a:t>
            </a:r>
            <a:r>
              <a:rPr lang="es" sz="4800"/>
              <a:t>Gestionar tu negocio fácilmente.</a:t>
            </a:r>
            <a:endParaRPr sz="4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Problema</a:t>
            </a:r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/>
              <a:t>Normalmente los negocios usan plataformas separadas para organizarse.</a:t>
            </a:r>
            <a:endParaRPr sz="18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800" dirty="0"/>
              <a:t>Nosotros les ofrecemos todo en </a:t>
            </a:r>
            <a:r>
              <a:rPr lang="es" sz="1800" dirty="0" smtClean="0"/>
              <a:t>una.</a:t>
            </a:r>
            <a:endParaRPr sz="1800" dirty="0"/>
          </a:p>
        </p:txBody>
      </p:sp>
      <p:graphicFrame>
        <p:nvGraphicFramePr>
          <p:cNvPr id="82" name="Google Shape;82;p15"/>
          <p:cNvGraphicFramePr/>
          <p:nvPr>
            <p:extLst>
              <p:ext uri="{D42A27DB-BD31-4B8C-83A1-F6EECF244321}">
                <p14:modId xmlns:p14="http://schemas.microsoft.com/office/powerpoint/2010/main" val="2328968579"/>
              </p:ext>
            </p:extLst>
          </p:nvPr>
        </p:nvGraphicFramePr>
        <p:xfrm>
          <a:off x="5071481" y="4552231"/>
          <a:ext cx="3285800" cy="411323"/>
        </p:xfrm>
        <a:graphic>
          <a:graphicData uri="http://schemas.openxmlformats.org/drawingml/2006/table">
            <a:tbl>
              <a:tblPr>
                <a:noFill/>
                <a:tableStyleId>{01FFE01C-95C0-4571-BBE7-D99037AB5AD1}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 dirty="0" smtClean="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1960</a:t>
                      </a:r>
                      <a:endParaRPr b="1" dirty="0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 dirty="0" smtClean="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1980</a:t>
                      </a:r>
                      <a:endParaRPr b="1" dirty="0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 dirty="0" smtClean="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2000</a:t>
                      </a:r>
                      <a:endParaRPr b="1" dirty="0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2020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83" name="Google Shape;83;p15"/>
          <p:cNvSpPr/>
          <p:nvPr/>
        </p:nvSpPr>
        <p:spPr>
          <a:xfrm>
            <a:off x="5154825" y="3536048"/>
            <a:ext cx="722400" cy="990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5975583" y="3069166"/>
            <a:ext cx="722400" cy="1457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5"/>
          <p:cNvSpPr/>
          <p:nvPr/>
        </p:nvSpPr>
        <p:spPr>
          <a:xfrm>
            <a:off x="7600341" y="1919075"/>
            <a:ext cx="722400" cy="260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/>
          <p:nvPr/>
        </p:nvSpPr>
        <p:spPr>
          <a:xfrm>
            <a:off x="6805225" y="2521527"/>
            <a:ext cx="722400" cy="200504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7" name="Google Shape;87;p15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B7B7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6" descr="Vista lateral en primer plano de una mano pulsando el botón de un mezclador de audio"/>
          <p:cNvPicPr preferRelativeResize="0"/>
          <p:nvPr/>
        </p:nvPicPr>
        <p:blipFill rotWithShape="1">
          <a:blip r:embed="rId3">
            <a:alphaModFix/>
          </a:blip>
          <a:srcRect l="7506" r="42247" b="15419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Solución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4" name="Google Shape;94;p1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400">
                <a:solidFill>
                  <a:srgbClr val="FFFFFF"/>
                </a:solidFill>
              </a:rPr>
              <a:t>Crear una plataforma que permita administrar tu negocio cómodamente.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title" idx="4294967295"/>
          </p:nvPr>
        </p:nvSpPr>
        <p:spPr>
          <a:xfrm>
            <a:off x="311700" y="220100"/>
            <a:ext cx="8520600" cy="10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Verdana"/>
                <a:ea typeface="Verdana"/>
                <a:cs typeface="Verdana"/>
                <a:sym typeface="Verdana"/>
              </a:rPr>
              <a:t>Equipo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sz="1600" i="1"/>
          </a:p>
        </p:txBody>
      </p:sp>
      <p:pic>
        <p:nvPicPr>
          <p:cNvPr id="101" name="Google Shape;101;p17" descr="Foto corporativa de un hombr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368" y="1363170"/>
            <a:ext cx="1644300" cy="1644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2" name="Google Shape;102;p17" descr="Foto corporativa de una mujer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9854" y="1363033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3" name="Google Shape;103;p17"/>
          <p:cNvSpPr txBox="1">
            <a:spLocks noGrp="1"/>
          </p:cNvSpPr>
          <p:nvPr>
            <p:ph type="title" idx="4294967295"/>
          </p:nvPr>
        </p:nvSpPr>
        <p:spPr>
          <a:xfrm>
            <a:off x="616368" y="3269370"/>
            <a:ext cx="2022300" cy="5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Vicent Casasús Villanova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4" name="Google Shape;104;p17"/>
          <p:cNvSpPr txBox="1">
            <a:spLocks noGrp="1"/>
          </p:cNvSpPr>
          <p:nvPr>
            <p:ph type="title" idx="4294967295"/>
          </p:nvPr>
        </p:nvSpPr>
        <p:spPr>
          <a:xfrm>
            <a:off x="3569404" y="3208370"/>
            <a:ext cx="2022300" cy="5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Joaquin Peris Gonzalez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05" name="Google Shape;105;p17" descr="Foto corporativa de un hombr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85590" y="136302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6" name="Google Shape;106;p17"/>
          <p:cNvSpPr txBox="1">
            <a:spLocks noGrp="1"/>
          </p:cNvSpPr>
          <p:nvPr>
            <p:ph type="title" idx="4294967295"/>
          </p:nvPr>
        </p:nvSpPr>
        <p:spPr>
          <a:xfrm>
            <a:off x="6696590" y="3138045"/>
            <a:ext cx="2022300" cy="5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Rene Ribera Medrano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B7B7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8" descr="Vista lateral en primer plano de una mano pulsando el botón de un mezclador de audio"/>
          <p:cNvPicPr preferRelativeResize="0"/>
          <p:nvPr/>
        </p:nvPicPr>
        <p:blipFill rotWithShape="1">
          <a:blip r:embed="rId3">
            <a:alphaModFix/>
          </a:blip>
          <a:srcRect l="7506" r="42247" b="15419"/>
          <a:stretch/>
        </p:blipFill>
        <p:spPr>
          <a:xfrm>
            <a:off x="-9150" y="0"/>
            <a:ext cx="4594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Mockup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3" name="Google Shape;113;p18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85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400">
                <a:solidFill>
                  <a:srgbClr val="FFFFFF"/>
                </a:solidFill>
              </a:rPr>
              <a:t>Explicación de nuestro Mockup.</a:t>
            </a:r>
            <a:endParaRPr sz="2400">
              <a:solidFill>
                <a:srgbClr val="FFFFFF"/>
              </a:solidFill>
            </a:endParaRPr>
          </a:p>
        </p:txBody>
      </p:sp>
      <p:pic>
        <p:nvPicPr>
          <p:cNvPr id="114" name="Google Shape;11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7749" y="1730100"/>
            <a:ext cx="4253852" cy="2632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97516" y="232436"/>
            <a:ext cx="8222100" cy="1012800"/>
          </a:xfrm>
        </p:spPr>
        <p:txBody>
          <a:bodyPr/>
          <a:lstStyle/>
          <a:p>
            <a:r>
              <a:rPr lang="es-ES" dirty="0" smtClean="0"/>
              <a:t>Registro en plataforma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569" y="1245236"/>
            <a:ext cx="6841995" cy="3665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941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97516" y="232436"/>
            <a:ext cx="8222100" cy="1012800"/>
          </a:xfrm>
        </p:spPr>
        <p:txBody>
          <a:bodyPr/>
          <a:lstStyle/>
          <a:p>
            <a:r>
              <a:rPr lang="es-ES" dirty="0" smtClean="0"/>
              <a:t>Menú Plataforma</a:t>
            </a:r>
            <a:endParaRPr lang="es-ES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521" y="1466909"/>
            <a:ext cx="6560501" cy="2453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197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97516" y="232436"/>
            <a:ext cx="8222100" cy="1012800"/>
          </a:xfrm>
        </p:spPr>
        <p:txBody>
          <a:bodyPr/>
          <a:lstStyle/>
          <a:p>
            <a:r>
              <a:rPr lang="es-ES" dirty="0" smtClean="0"/>
              <a:t>Vista desde clientes.</a:t>
            </a:r>
            <a:endParaRPr lang="es-ES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45" y="1919287"/>
            <a:ext cx="8880763" cy="293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604654"/>
      </p:ext>
    </p:extLst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84</Words>
  <Application>Microsoft Office PowerPoint</Application>
  <PresentationFormat>Presentación en pantalla (16:9)</PresentationFormat>
  <Paragraphs>22</Paragraphs>
  <Slides>11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Roboto</vt:lpstr>
      <vt:lpstr>Arial</vt:lpstr>
      <vt:lpstr>Verdana</vt:lpstr>
      <vt:lpstr>Material</vt:lpstr>
      <vt:lpstr>Presentación de PowerPoint</vt:lpstr>
      <vt:lpstr>Misión: Gestionar tu negocio fácilmente.</vt:lpstr>
      <vt:lpstr>Problema</vt:lpstr>
      <vt:lpstr>Solución</vt:lpstr>
      <vt:lpstr>Equipo </vt:lpstr>
      <vt:lpstr>Mockup</vt:lpstr>
      <vt:lpstr>Registro en plataforma</vt:lpstr>
      <vt:lpstr>Menú Plataforma</vt:lpstr>
      <vt:lpstr>Vista desde clientes.</vt:lpstr>
      <vt:lpstr>Vista desde productos.</vt:lpstr>
      <vt:lpstr>Vista desde proveedores.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DAM</cp:lastModifiedBy>
  <cp:revision>4</cp:revision>
  <dcterms:modified xsi:type="dcterms:W3CDTF">2021-03-15T07:32:33Z</dcterms:modified>
</cp:coreProperties>
</file>